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59" r:id="rId3"/>
    <p:sldId id="257" r:id="rId4"/>
    <p:sldId id="261" r:id="rId5"/>
    <p:sldId id="262" r:id="rId6"/>
    <p:sldId id="263" r:id="rId7"/>
    <p:sldId id="264"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DF5190-07B0-4C59-AB6B-E7ED77646482}" type="datetimeFigureOut">
              <a:rPr lang="en-US" smtClean="0"/>
              <a:t>11/10/2009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0AA1DD-64BC-4EE2-BE87-3C67F31FE150}"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D4506E-BC37-47AD-93A1-D27A2B1D6C1F}"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A53E54-D921-4B58-8EBE-4156F5730B5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4506E-BC37-47AD-93A1-D27A2B1D6C1F}" type="datetimeFigureOut">
              <a:rPr lang="en-US" smtClean="0"/>
              <a:pPr/>
              <a:t>11/10/2009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53E54-D921-4B58-8EBE-4156F5730B5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smtClean="0"/>
              <a:t>Evaluation</a:t>
            </a:r>
            <a:r>
              <a:rPr lang="en-GB" dirty="0" smtClean="0"/>
              <a:t/>
            </a:r>
            <a:br>
              <a:rPr lang="en-GB" dirty="0" smtClean="0"/>
            </a:br>
            <a:endParaRPr lang="en-GB" dirty="0"/>
          </a:p>
        </p:txBody>
      </p:sp>
      <p:sp>
        <p:nvSpPr>
          <p:cNvPr id="3" name="Subtitle 2"/>
          <p:cNvSpPr>
            <a:spLocks noGrp="1"/>
          </p:cNvSpPr>
          <p:nvPr>
            <p:ph type="subTitle" idx="1"/>
          </p:nvPr>
        </p:nvSpPr>
        <p:spPr>
          <a:solidFill>
            <a:srgbClr val="92D050"/>
          </a:solidFill>
        </p:spPr>
        <p:txBody>
          <a:bodyPr/>
          <a:lstStyle/>
          <a:p>
            <a:r>
              <a:rPr lang="en-GB" b="1" u="sng" dirty="0" smtClean="0">
                <a:solidFill>
                  <a:schemeClr val="tx1"/>
                </a:solidFill>
              </a:rPr>
              <a:t>Learning objective: </a:t>
            </a:r>
            <a:r>
              <a:rPr lang="en-GB" dirty="0" smtClean="0">
                <a:solidFill>
                  <a:schemeClr val="tx1"/>
                </a:solidFill>
              </a:rPr>
              <a:t>To complete your evaluation</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What is expected ...</a:t>
            </a:r>
            <a:endParaRPr lang="en-GB" b="1" u="sng" dirty="0"/>
          </a:p>
        </p:txBody>
      </p:sp>
      <p:sp>
        <p:nvSpPr>
          <p:cNvPr id="3" name="Content Placeholder 2"/>
          <p:cNvSpPr>
            <a:spLocks noGrp="1"/>
          </p:cNvSpPr>
          <p:nvPr>
            <p:ph idx="1"/>
          </p:nvPr>
        </p:nvSpPr>
        <p:spPr>
          <a:solidFill>
            <a:srgbClr val="FFFF00"/>
          </a:solidFill>
        </p:spPr>
        <p:txBody>
          <a:bodyPr/>
          <a:lstStyle/>
          <a:p>
            <a:r>
              <a:rPr lang="en-GB" dirty="0"/>
              <a:t>In this last section, you consider the strengths and weaknesses of the research. You need to say you were pleased with parts of your project. You also need to criticise the self-report test and mention another way that you could get the information.</a:t>
            </a:r>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714348" y="571479"/>
          <a:ext cx="6871997" cy="5072099"/>
        </p:xfrm>
        <a:graphic>
          <a:graphicData uri="http://schemas.openxmlformats.org/drawingml/2006/table">
            <a:tbl>
              <a:tblPr/>
              <a:tblGrid>
                <a:gridCol w="1824040"/>
                <a:gridCol w="1042308"/>
                <a:gridCol w="1042308"/>
                <a:gridCol w="2963341"/>
              </a:tblGrid>
              <a:tr h="1383300">
                <a:tc>
                  <a:txBody>
                    <a:bodyPr/>
                    <a:lstStyle/>
                    <a:p>
                      <a:pPr>
                        <a:spcAft>
                          <a:spcPts val="0"/>
                        </a:spcAft>
                      </a:pPr>
                      <a:r>
                        <a:rPr lang="en-GB" sz="2000" b="1" dirty="0">
                          <a:latin typeface="Times New Roman"/>
                          <a:ea typeface="Times New Roman"/>
                          <a:cs typeface="Times New Roman"/>
                        </a:rPr>
                        <a:t>Evaluation and Conclusions</a:t>
                      </a:r>
                      <a:endParaRPr lang="en-GB" sz="2000" dirty="0">
                        <a:latin typeface="Times New Roman"/>
                        <a:ea typeface="Times New Roman"/>
                        <a:cs typeface="Times New Roman"/>
                      </a:endParaRP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b="1" dirty="0">
                          <a:latin typeface="Calibri"/>
                          <a:ea typeface="Times New Roman"/>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b="1" dirty="0">
                          <a:latin typeface="Times New Roman"/>
                          <a:ea typeface="Times New Roman"/>
                          <a:cs typeface="Times New Roman"/>
                        </a:rPr>
                        <a:t>0 – 2</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spcAft>
                          <a:spcPts val="0"/>
                        </a:spcAft>
                      </a:pPr>
                      <a:r>
                        <a:rPr lang="en-GB" sz="2000" dirty="0">
                          <a:latin typeface="Times New Roman"/>
                          <a:ea typeface="Times New Roman"/>
                          <a:cs typeface="Times New Roman"/>
                        </a:rPr>
                        <a:t>Simple statements made about findings of project, some may not be relevant to the aims of the project.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r>
              <a:tr h="1383300">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a:latin typeface="Times New Roman"/>
                          <a:ea typeface="Times New Roman"/>
                          <a:cs typeface="Times New Roman"/>
                        </a:rPr>
                        <a:t>Band 2</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b="1" dirty="0">
                          <a:latin typeface="Times New Roman"/>
                          <a:ea typeface="Times New Roman"/>
                          <a:cs typeface="Times New Roman"/>
                        </a:rPr>
                        <a:t>3 – 5</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dirty="0">
                          <a:latin typeface="Times New Roman"/>
                          <a:ea typeface="Times New Roman"/>
                          <a:cs typeface="Times New Roman"/>
                        </a:rPr>
                        <a:t>Relevant conclusions about project are made. Both research methods used and the findings are discussed.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305499">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dirty="0">
                          <a:latin typeface="Times New Roman"/>
                          <a:ea typeface="Times New Roman"/>
                          <a:cs typeface="Times New Roman"/>
                        </a:rPr>
                        <a:t>Band 3</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Times New Roman"/>
                          <a:ea typeface="Times New Roman"/>
                          <a:cs typeface="Times New Roman"/>
                        </a:rPr>
                        <a:t>6 – 8</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dirty="0">
                          <a:latin typeface="Times New Roman"/>
                          <a:ea typeface="Times New Roman"/>
                          <a:cs typeface="Times New Roman"/>
                        </a:rPr>
                        <a:t>Conclusions link back to the aims of the project. Evaluate all methods used, discussing the advantages and disadvantages of your work. Using your own perspective on 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GB" sz="3100" b="1" u="sng" dirty="0" smtClean="0"/>
              <a:t>How to write your Evaluation</a:t>
            </a:r>
            <a:r>
              <a:rPr lang="en-GB" dirty="0" smtClean="0"/>
              <a:t/>
            </a:r>
            <a:br>
              <a:rPr lang="en-GB" dirty="0" smtClean="0"/>
            </a:br>
            <a:endParaRPr lang="en-GB" dirty="0"/>
          </a:p>
        </p:txBody>
      </p:sp>
      <p:sp>
        <p:nvSpPr>
          <p:cNvPr id="3" name="Content Placeholder 2"/>
          <p:cNvSpPr>
            <a:spLocks noGrp="1"/>
          </p:cNvSpPr>
          <p:nvPr>
            <p:ph idx="1"/>
          </p:nvPr>
        </p:nvSpPr>
        <p:spPr>
          <a:xfrm>
            <a:off x="457200" y="1000108"/>
            <a:ext cx="8229600" cy="5126055"/>
          </a:xfrm>
          <a:noFill/>
        </p:spPr>
        <p:txBody>
          <a:bodyPr>
            <a:normAutofit fontScale="55000" lnSpcReduction="20000"/>
          </a:bodyPr>
          <a:lstStyle/>
          <a:p>
            <a:pPr>
              <a:buNone/>
            </a:pPr>
            <a:r>
              <a:rPr lang="en-GB" dirty="0"/>
              <a:t> </a:t>
            </a:r>
          </a:p>
          <a:p>
            <a:r>
              <a:rPr lang="en-GB" dirty="0"/>
              <a:t>This is where you write about your strengths / weaknesses in your project. Focus upon the following:</a:t>
            </a:r>
          </a:p>
          <a:p>
            <a:pPr>
              <a:buNone/>
            </a:pPr>
            <a:r>
              <a:rPr lang="en-GB" dirty="0"/>
              <a:t> </a:t>
            </a:r>
          </a:p>
          <a:p>
            <a:pPr>
              <a:buNone/>
            </a:pPr>
            <a:r>
              <a:rPr lang="en-GB" dirty="0"/>
              <a:t> </a:t>
            </a:r>
          </a:p>
          <a:p>
            <a:pPr lvl="0"/>
            <a:r>
              <a:rPr lang="en-GB" dirty="0"/>
              <a:t>The whole project – time you gave yourself, subject matter, planning of your project (rushed?) and background reading.</a:t>
            </a:r>
          </a:p>
          <a:p>
            <a:endParaRPr lang="en-GB" dirty="0"/>
          </a:p>
          <a:p>
            <a:pPr lvl="0"/>
            <a:r>
              <a:rPr lang="en-GB" dirty="0"/>
              <a:t>State what was good and bad, e.g. poor organisation but managed to get lots of secondary data.</a:t>
            </a:r>
          </a:p>
          <a:p>
            <a:endParaRPr lang="en-GB" dirty="0"/>
          </a:p>
          <a:p>
            <a:pPr lvl="0"/>
            <a:r>
              <a:rPr lang="en-GB" dirty="0"/>
              <a:t>Research – did you choose the wrong method? Or surveys / interviewed too few people? Did you not do enough research or gather enough evidence?</a:t>
            </a:r>
          </a:p>
          <a:p>
            <a:endParaRPr lang="en-GB" dirty="0"/>
          </a:p>
          <a:p>
            <a:pPr lvl="0"/>
            <a:r>
              <a:rPr lang="en-GB" dirty="0"/>
              <a:t>If you did the project again, how would you improve this?</a:t>
            </a:r>
          </a:p>
          <a:p>
            <a:endParaRPr lang="en-GB" dirty="0"/>
          </a:p>
          <a:p>
            <a:pPr lvl="0"/>
            <a:r>
              <a:rPr lang="en-GB" dirty="0"/>
              <a:t>How well do you think you worked on the coursework? Explain. </a:t>
            </a:r>
          </a:p>
          <a:p>
            <a:pPr>
              <a:buNone/>
            </a:pPr>
            <a:r>
              <a:rPr lang="en-GB" dirty="0"/>
              <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fontScale="90000"/>
          </a:bodyPr>
          <a:lstStyle/>
          <a:p>
            <a:r>
              <a:rPr lang="en-GB" sz="2700" b="1" u="sng" dirty="0" smtClean="0"/>
              <a:t>The evaluation section might go like this:</a:t>
            </a:r>
            <a:r>
              <a:rPr lang="en-GB" dirty="0" smtClean="0"/>
              <a:t/>
            </a:r>
            <a:br>
              <a:rPr lang="en-GB" dirty="0" smtClean="0"/>
            </a:br>
            <a:endParaRPr lang="en-GB" dirty="0"/>
          </a:p>
        </p:txBody>
      </p:sp>
      <p:sp>
        <p:nvSpPr>
          <p:cNvPr id="3" name="Content Placeholder 2"/>
          <p:cNvSpPr>
            <a:spLocks noGrp="1"/>
          </p:cNvSpPr>
          <p:nvPr>
            <p:ph idx="1"/>
          </p:nvPr>
        </p:nvSpPr>
        <p:spPr>
          <a:xfrm>
            <a:off x="457200" y="1142984"/>
            <a:ext cx="8229600" cy="4983179"/>
          </a:xfrm>
          <a:noFill/>
        </p:spPr>
        <p:txBody>
          <a:bodyPr>
            <a:normAutofit fontScale="70000" lnSpcReduction="20000"/>
          </a:bodyPr>
          <a:lstStyle/>
          <a:p>
            <a:pPr>
              <a:buNone/>
            </a:pPr>
            <a:endParaRPr lang="en-GB" dirty="0"/>
          </a:p>
          <a:p>
            <a:r>
              <a:rPr lang="en-GB" dirty="0"/>
              <a:t>In this section, I will be writing about the strengths and weaknesses of my project. I will also write about what I would do differently if I did it again.</a:t>
            </a:r>
          </a:p>
          <a:p>
            <a:endParaRPr lang="en-GB" dirty="0"/>
          </a:p>
          <a:p>
            <a:r>
              <a:rPr lang="en-GB" dirty="0"/>
              <a:t>I think that a strength of my project is that I did well when I …… I also was pleased because my hypothesis … …was proved.</a:t>
            </a:r>
          </a:p>
          <a:p>
            <a:endParaRPr lang="en-GB" dirty="0"/>
          </a:p>
          <a:p>
            <a:r>
              <a:rPr lang="en-GB" dirty="0"/>
              <a:t>However, a weakness of my project is that I …… Additionally, my hypothesis … …was not proved.</a:t>
            </a:r>
          </a:p>
          <a:p>
            <a:endParaRPr lang="en-GB" dirty="0"/>
          </a:p>
          <a:p>
            <a:r>
              <a:rPr lang="en-GB" dirty="0"/>
              <a:t>If I did the project again, I would …. …I would also …</a:t>
            </a:r>
          </a:p>
          <a:p>
            <a:endParaRPr lang="en-GB" dirty="0"/>
          </a:p>
          <a:p>
            <a:r>
              <a:rPr lang="en-GB" dirty="0"/>
              <a:t>Overall, I am pleased with my project because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GB" b="1" u="sng" dirty="0" smtClean="0"/>
              <a:t>Completing your evaluation</a:t>
            </a:r>
            <a:endParaRPr lang="en-GB" b="1" u="sng" dirty="0"/>
          </a:p>
        </p:txBody>
      </p:sp>
      <p:sp>
        <p:nvSpPr>
          <p:cNvPr id="3" name="Content Placeholder 2"/>
          <p:cNvSpPr>
            <a:spLocks noGrp="1"/>
          </p:cNvSpPr>
          <p:nvPr>
            <p:ph idx="1"/>
          </p:nvPr>
        </p:nvSpPr>
        <p:spPr>
          <a:noFill/>
        </p:spPr>
        <p:txBody>
          <a:bodyPr>
            <a:normAutofit fontScale="77500" lnSpcReduction="20000"/>
          </a:bodyPr>
          <a:lstStyle/>
          <a:p>
            <a:r>
              <a:rPr lang="en-GB" dirty="0"/>
              <a:t>In this section, the first thing you need to do is write about the </a:t>
            </a:r>
            <a:r>
              <a:rPr lang="en-GB" b="1" dirty="0"/>
              <a:t>strengths and weaknesses</a:t>
            </a:r>
            <a:r>
              <a:rPr lang="en-GB" dirty="0"/>
              <a:t> of your research project.</a:t>
            </a:r>
          </a:p>
          <a:p>
            <a:pPr>
              <a:buNone/>
            </a:pPr>
            <a:r>
              <a:rPr lang="en-GB" dirty="0"/>
              <a:t> </a:t>
            </a:r>
          </a:p>
          <a:p>
            <a:r>
              <a:rPr lang="en-GB" dirty="0"/>
              <a:t>You need to write about all the things that went well (strengths). For example, you many have found that the results showed that your hypothesis were proved or you may have found a lot of information that proved your hypothesis for the background section.</a:t>
            </a:r>
          </a:p>
          <a:p>
            <a:endParaRPr lang="en-GB" dirty="0"/>
          </a:p>
          <a:p>
            <a:r>
              <a:rPr lang="en-GB" dirty="0"/>
              <a:t>You also need to write about what did not go so well (the weaknesses). For example, one of your hypothesis may not have been proved or you may think that you did not try your best in some sections of the project.</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normAutofit/>
          </a:bodyPr>
          <a:lstStyle/>
          <a:p>
            <a:r>
              <a:rPr lang="en-GB" sz="2400" b="1" u="sng" dirty="0" smtClean="0"/>
              <a:t>Completing your evaluation</a:t>
            </a:r>
            <a:endParaRPr lang="en-GB" sz="2400" b="1" u="sng" dirty="0"/>
          </a:p>
        </p:txBody>
      </p:sp>
      <p:sp>
        <p:nvSpPr>
          <p:cNvPr id="3" name="Content Placeholder 2"/>
          <p:cNvSpPr>
            <a:spLocks noGrp="1"/>
          </p:cNvSpPr>
          <p:nvPr>
            <p:ph idx="1"/>
          </p:nvPr>
        </p:nvSpPr>
        <p:spPr>
          <a:noFill/>
        </p:spPr>
        <p:txBody>
          <a:bodyPr>
            <a:normAutofit fontScale="85000" lnSpcReduction="20000"/>
          </a:bodyPr>
          <a:lstStyle/>
          <a:p>
            <a:r>
              <a:rPr lang="en-GB" dirty="0"/>
              <a:t>The second thing that you need to write about in this section is what you would do differently if you did the project again. Here are some ideas, but you can add your own:</a:t>
            </a:r>
          </a:p>
          <a:p>
            <a:endParaRPr lang="en-GB" dirty="0"/>
          </a:p>
          <a:p>
            <a:pPr lvl="0"/>
            <a:r>
              <a:rPr lang="en-GB" dirty="0"/>
              <a:t>Perhaps you did not think that a self-report test was a reliable way of collecting the data. Can you think of a better way? What about a victim survey?</a:t>
            </a:r>
          </a:p>
          <a:p>
            <a:pPr lvl="0"/>
            <a:r>
              <a:rPr lang="en-GB" dirty="0"/>
              <a:t>Perhaps you do not think that the sample of people completing the self-report tests was representative. Do you think that this is because the numbers of types of people were not equal, it may not be a good sample?</a:t>
            </a:r>
          </a:p>
          <a:p>
            <a:endParaRPr lang="en-GB" dirty="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28728" y="785794"/>
          <a:ext cx="5348942" cy="5181600"/>
        </p:xfrm>
        <a:graphic>
          <a:graphicData uri="http://schemas.openxmlformats.org/drawingml/2006/table">
            <a:tbl>
              <a:tblPr/>
              <a:tblGrid>
                <a:gridCol w="1639788"/>
                <a:gridCol w="2184844"/>
                <a:gridCol w="1524310"/>
              </a:tblGrid>
              <a:tr h="1406779">
                <a:tc>
                  <a:txBody>
                    <a:bodyPr/>
                    <a:lstStyle/>
                    <a:p>
                      <a:pPr>
                        <a:spcAft>
                          <a:spcPts val="0"/>
                        </a:spcAft>
                      </a:pPr>
                      <a:r>
                        <a:rPr lang="en-GB" sz="2000" b="1" dirty="0">
                          <a:latin typeface="Calibri"/>
                          <a:ea typeface="Times New Roman"/>
                          <a:cs typeface="Times New Roman"/>
                        </a:rPr>
                        <a:t>Evaluation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a:latin typeface="Times New Roman"/>
                          <a:ea typeface="Times New Roman"/>
                          <a:cs typeface="Times New Roman"/>
                        </a:rPr>
                        <a:t>1. Summarising statements of your findings, do they agree with your hypothesis?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smtClean="0">
                          <a:latin typeface="Times New Roman"/>
                          <a:ea typeface="Times New Roman"/>
                          <a:cs typeface="Times New Roman"/>
                        </a:rPr>
                        <a:t>Completed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n-GB" sz="2000" dirty="0">
                          <a:latin typeface="Times New Roman"/>
                          <a:ea typeface="Times New Roman"/>
                          <a:cs typeface="Times New Roman"/>
                        </a:rPr>
                        <a:t>2. Any problems you faced, weaknesses with your method.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spcAft>
                          <a:spcPts val="0"/>
                        </a:spcAft>
                      </a:pPr>
                      <a:r>
                        <a:rPr lang="en-GB" sz="2000" dirty="0">
                          <a:latin typeface="Times New Roman"/>
                          <a:ea typeface="Times New Roman"/>
                          <a:cs typeface="Times New Roman"/>
                        </a:rPr>
                        <a:t>3.Areas of the coursework that went well, strengths of your method.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r>
              <a:tr h="1055084">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spcAft>
                          <a:spcPts val="0"/>
                        </a:spcAft>
                      </a:pPr>
                      <a:r>
                        <a:rPr lang="en-GB" sz="2000" dirty="0">
                          <a:latin typeface="Times New Roman"/>
                          <a:ea typeface="Times New Roman"/>
                          <a:cs typeface="Times New Roman"/>
                        </a:rPr>
                        <a:t>4. An explanation of any changes or improvements you would make.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466</Words>
  <Application>Microsoft Office PowerPoint</Application>
  <PresentationFormat>On-screen Show (4:3)</PresentationFormat>
  <Paragraphs>63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Evaluation </vt:lpstr>
      <vt:lpstr>What is expected ...</vt:lpstr>
      <vt:lpstr>Slide 3</vt:lpstr>
      <vt:lpstr>How to write your Evaluation </vt:lpstr>
      <vt:lpstr>The evaluation section might go like this: </vt:lpstr>
      <vt:lpstr>Completing your evaluation</vt:lpstr>
      <vt:lpstr>Completing your evaluation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dc:title>
  <dc:creator>Farida</dc:creator>
  <cp:lastModifiedBy>JSUNG</cp:lastModifiedBy>
  <cp:revision>15</cp:revision>
  <dcterms:created xsi:type="dcterms:W3CDTF">2009-10-27T11:16:59Z</dcterms:created>
  <dcterms:modified xsi:type="dcterms:W3CDTF">2009-11-10T13:51:18Z</dcterms:modified>
</cp:coreProperties>
</file>