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0" r:id="rId2"/>
    <p:sldId id="257" r:id="rId3"/>
    <p:sldId id="265" r:id="rId4"/>
    <p:sldId id="270" r:id="rId5"/>
    <p:sldId id="267" r:id="rId6"/>
    <p:sldId id="269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E7C82-10D9-47F1-8AA5-A518740697C8}" type="datetimeFigureOut">
              <a:rPr lang="en-US" smtClean="0"/>
              <a:t>10/2/2009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4532-95A6-4C5C-8656-BC7ED9E481C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F4532-95A6-4C5C-8656-BC7ED9E481CC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CF22CDF-BBCC-4E98-868A-831E4C08319B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5ED280-C55D-44A7-9971-F86312E13ED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928934"/>
            <a:ext cx="6400800" cy="1752600"/>
          </a:xfrm>
          <a:solidFill>
            <a:schemeClr val="bg2"/>
          </a:solidFill>
        </p:spPr>
        <p:txBody>
          <a:bodyPr/>
          <a:lstStyle/>
          <a:p>
            <a:r>
              <a:rPr lang="en-GB" b="1" u="sng" dirty="0" smtClean="0">
                <a:solidFill>
                  <a:schemeClr val="tx1"/>
                </a:solidFill>
              </a:rPr>
              <a:t>Learning objective: </a:t>
            </a:r>
            <a:r>
              <a:rPr lang="en-GB" dirty="0" smtClean="0">
                <a:solidFill>
                  <a:schemeClr val="tx1"/>
                </a:solidFill>
              </a:rPr>
              <a:t>To write the aims of your coursework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/>
          <a:lstStyle/>
          <a:p>
            <a:r>
              <a:rPr lang="en-GB" b="1" u="sng" dirty="0" smtClean="0"/>
              <a:t>Coursework - Aims </a:t>
            </a:r>
            <a:endParaRPr lang="en-GB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5857884" y="500042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 smtClean="0"/>
              <a:t>2October </a:t>
            </a:r>
            <a:r>
              <a:rPr lang="en-GB" b="1" i="1" dirty="0" smtClean="0"/>
              <a:t>09</a:t>
            </a:r>
            <a:endParaRPr lang="en-GB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GB" sz="2800" b="1" u="sng" dirty="0" smtClean="0"/>
              <a:t>Mark scheme - Aims and understanding</a:t>
            </a:r>
            <a:endParaRPr lang="en-GB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b="1" u="sng" dirty="0"/>
              <a:t>Band </a:t>
            </a:r>
            <a:r>
              <a:rPr lang="en-GB" b="1" u="sng" dirty="0" smtClean="0"/>
              <a:t>1</a:t>
            </a:r>
          </a:p>
          <a:p>
            <a:pPr>
              <a:buNone/>
            </a:pPr>
            <a:r>
              <a:rPr lang="en-GB" b="1" dirty="0" smtClean="0"/>
              <a:t> </a:t>
            </a:r>
            <a:r>
              <a:rPr lang="en-GB" b="1" dirty="0"/>
              <a:t>0-3 marks Shows little understanding of the nature of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sociological investigation.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Only basic references </a:t>
            </a:r>
            <a:r>
              <a:rPr lang="en-GB" dirty="0"/>
              <a:t>are made to the aim(s) of </a:t>
            </a:r>
            <a:r>
              <a:rPr lang="en-GB" dirty="0" smtClean="0"/>
              <a:t>the project </a:t>
            </a:r>
            <a:r>
              <a:rPr lang="en-GB" dirty="0"/>
              <a:t>which shows only </a:t>
            </a:r>
            <a:r>
              <a:rPr lang="en-GB" dirty="0" smtClean="0"/>
              <a:t>limited understanding </a:t>
            </a:r>
            <a:r>
              <a:rPr lang="en-GB" dirty="0"/>
              <a:t>of social structures, </a:t>
            </a:r>
            <a:r>
              <a:rPr lang="en-GB" dirty="0" smtClean="0"/>
              <a:t>processes and </a:t>
            </a:r>
            <a:r>
              <a:rPr lang="en-GB" dirty="0"/>
              <a:t>issues in modern Britain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1103329"/>
          </a:xfrm>
        </p:spPr>
        <p:txBody>
          <a:bodyPr>
            <a:normAutofit fontScale="77500" lnSpcReduction="20000"/>
          </a:bodyPr>
          <a:lstStyle/>
          <a:p>
            <a:endParaRPr lang="en-GB" sz="2200" dirty="0">
              <a:solidFill>
                <a:schemeClr val="bg1"/>
              </a:solidFill>
            </a:endParaRPr>
          </a:p>
          <a:p>
            <a:r>
              <a:rPr lang="en-GB" sz="2200" dirty="0" smtClean="0">
                <a:solidFill>
                  <a:schemeClr val="bg1"/>
                </a:solidFill>
              </a:rPr>
              <a:t>Band 2  </a:t>
            </a:r>
          </a:p>
          <a:p>
            <a:r>
              <a:rPr lang="en-GB" sz="2200" dirty="0" smtClean="0">
                <a:solidFill>
                  <a:schemeClr val="bg1"/>
                </a:solidFill>
              </a:rPr>
              <a:t>4-7 </a:t>
            </a:r>
            <a:r>
              <a:rPr lang="en-GB" sz="2200" dirty="0">
                <a:solidFill>
                  <a:schemeClr val="bg1"/>
                </a:solidFill>
              </a:rPr>
              <a:t>marks Shows some understanding of the nature of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857752" y="1285860"/>
            <a:ext cx="4041775" cy="1103329"/>
          </a:xfrm>
        </p:spPr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</a:rPr>
              <a:t>Band 3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8-10 marks Shows clear understanding of the nature of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 Aim(s) is/are mainly sociological.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concepts used, information acquired and explanations developed are broadly  in relation to the project.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aims are relevant to social structures, processes and issues in modern Britain.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Aims are fully sociological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concepts used, information acquired and explanations developed are</a:t>
            </a:r>
          </a:p>
          <a:p>
            <a:pPr marL="457200" indent="-457200">
              <a:buNone/>
            </a:pPr>
            <a:r>
              <a:rPr lang="en-GB" dirty="0" smtClean="0"/>
              <a:t>      clearly and explicitly appropriate to the</a:t>
            </a:r>
          </a:p>
          <a:p>
            <a:pPr marL="457200" indent="-457200">
              <a:buNone/>
            </a:pPr>
            <a:r>
              <a:rPr lang="en-GB" dirty="0" smtClean="0"/>
              <a:t>3. The project’ s aim(s) and clearly related to structures, processes and issues in modern Britain.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Aims and understanding</a:t>
            </a:r>
            <a:endParaRPr lang="en-GB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Aims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Choose some aims for your </a:t>
            </a:r>
            <a:r>
              <a:rPr lang="en-GB" dirty="0" smtClean="0"/>
              <a:t>project.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Make </a:t>
            </a:r>
            <a:r>
              <a:rPr lang="en-GB" dirty="0"/>
              <a:t>sure that these are achievable. You can use the sentence starters below if you like. Remember that aims are like a set of promises of things you are going to do and you must try to keep your promise!</a:t>
            </a:r>
          </a:p>
          <a:p>
            <a:pPr>
              <a:buNone/>
            </a:pPr>
            <a:r>
              <a:rPr lang="en-GB" dirty="0"/>
              <a:t> 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AIMS</a:t>
            </a:r>
            <a:br>
              <a:rPr lang="en-GB" b="1" u="sng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5126055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How to write your aims:</a:t>
            </a:r>
          </a:p>
          <a:p>
            <a:pPr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 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You aim to 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(a) Choose a question refer to your title) – briefly re-state why this is important in multi-cultural Britain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(b) What your hypothesis is</a:t>
            </a:r>
          </a:p>
          <a:p>
            <a:pPr marL="514350" indent="-514350"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	(c) You’ll design and carry out a pilot study and analyse the results</a:t>
            </a:r>
          </a:p>
          <a:p>
            <a:pPr marL="514350" indent="-514350"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	(d) Your primary method of choice, including sample, how many respondents you will choose and how this relates to your investigation / hypothesis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(e) Your secondary methods of choice, and how this relates to your investigation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(f)</a:t>
            </a:r>
            <a:r>
              <a:rPr lang="en-GB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How you will present your primary and secondary results how this relates to your investigation / hypothesis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(g)  Discuss your conclusion and evaluation  - you will either try to prove or disprove your  hypothesis?</a:t>
            </a:r>
            <a:endParaRPr lang="en-GB" sz="64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Aims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 smtClean="0"/>
              <a:t>I aim to investigate </a:t>
            </a:r>
          </a:p>
          <a:p>
            <a:r>
              <a:rPr lang="en-GB" dirty="0" smtClean="0"/>
              <a:t>________________________________________________________________________________________________________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use primary research to find out </a:t>
            </a:r>
          </a:p>
          <a:p>
            <a:r>
              <a:rPr lang="en-GB" dirty="0" smtClean="0"/>
              <a:t>________________________________________________________________________________________________________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define_______________________________</a:t>
            </a:r>
          </a:p>
          <a:p>
            <a:r>
              <a:rPr lang="en-GB" dirty="0" smtClean="0"/>
              <a:t>by using secondary sources.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prove / disprove my hypothesis.</a:t>
            </a:r>
          </a:p>
          <a:p>
            <a:r>
              <a:rPr lang="en-GB" dirty="0" smtClean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2428868"/>
            <a:ext cx="8229600" cy="1257296"/>
          </a:xfrm>
          <a:solidFill>
            <a:schemeClr val="bg2"/>
          </a:solidFill>
        </p:spPr>
        <p:txBody>
          <a:bodyPr/>
          <a:lstStyle/>
          <a:p>
            <a:r>
              <a:rPr lang="en-GB" b="1" dirty="0" smtClean="0"/>
              <a:t>Ensure your aims are completed before the next lesson</a:t>
            </a:r>
            <a:endParaRPr lang="en-GB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468</TotalTime>
  <Words>196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Coursework - Aims </vt:lpstr>
      <vt:lpstr>Mark scheme - Aims and understanding</vt:lpstr>
      <vt:lpstr>Aims and understanding</vt:lpstr>
      <vt:lpstr>Aims</vt:lpstr>
      <vt:lpstr>AIMS </vt:lpstr>
      <vt:lpstr>Aims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Coursework - Aims</dc:title>
  <dc:creator>Farida</dc:creator>
  <cp:lastModifiedBy>JSUNG</cp:lastModifiedBy>
  <cp:revision>25</cp:revision>
  <dcterms:created xsi:type="dcterms:W3CDTF">2009-09-14T18:06:56Z</dcterms:created>
  <dcterms:modified xsi:type="dcterms:W3CDTF">2009-10-02T10:10:43Z</dcterms:modified>
</cp:coreProperties>
</file>